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0" r:id="rId3"/>
    <p:sldId id="258" r:id="rId4"/>
    <p:sldId id="261" r:id="rId5"/>
    <p:sldId id="262" r:id="rId6"/>
    <p:sldId id="263" r:id="rId7"/>
    <p:sldId id="259" r:id="rId8"/>
    <p:sldId id="264" r:id="rId9"/>
    <p:sldId id="270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11CF9-1B4E-4A67-ADE7-DACB03B13F0E}" v="1" dt="2022-06-13T08:10:49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1990" autoAdjust="0"/>
  </p:normalViewPr>
  <p:slideViewPr>
    <p:cSldViewPr snapToGrid="0">
      <p:cViewPr varScale="1">
        <p:scale>
          <a:sx n="113" d="100"/>
          <a:sy n="113" d="100"/>
        </p:scale>
        <p:origin x="108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Felix Christian" userId="d7183f99-f1f0-4533-86fa-87a2c40c4bb1" providerId="ADAL" clId="{E957BB3E-ECAD-451E-B5BA-D1F2776A89F2}"/>
    <pc:docChg chg="delSld">
      <pc:chgData name="Schneider Felix Christian" userId="d7183f99-f1f0-4533-86fa-87a2c40c4bb1" providerId="ADAL" clId="{E957BB3E-ECAD-451E-B5BA-D1F2776A89F2}" dt="2022-06-10T10:15:53.438" v="0" actId="2696"/>
      <pc:docMkLst>
        <pc:docMk/>
      </pc:docMkLst>
      <pc:sldChg chg="del">
        <pc:chgData name="Schneider Felix Christian" userId="d7183f99-f1f0-4533-86fa-87a2c40c4bb1" providerId="ADAL" clId="{E957BB3E-ECAD-451E-B5BA-D1F2776A89F2}" dt="2022-06-10T10:15:53.438" v="0" actId="2696"/>
        <pc:sldMkLst>
          <pc:docMk/>
          <pc:sldMk cId="183243182" sldId="261"/>
        </pc:sldMkLst>
      </pc:sldChg>
    </pc:docChg>
  </pc:docChgLst>
  <pc:docChgLst>
    <pc:chgData name="Schneider Felix Christian" userId="d7183f99-f1f0-4533-86fa-87a2c40c4bb1" providerId="ADAL" clId="{AA986FCC-C380-4D57-999B-432944E528FF}"/>
    <pc:docChg chg="undo redo custSel addSld delSld modSld sldOrd">
      <pc:chgData name="Schneider Felix Christian" userId="d7183f99-f1f0-4533-86fa-87a2c40c4bb1" providerId="ADAL" clId="{AA986FCC-C380-4D57-999B-432944E528FF}" dt="2022-06-10T17:08:06.445" v="2305"/>
      <pc:docMkLst>
        <pc:docMk/>
      </pc:docMkLst>
      <pc:sldChg chg="modSp mod">
        <pc:chgData name="Schneider Felix Christian" userId="d7183f99-f1f0-4533-86fa-87a2c40c4bb1" providerId="ADAL" clId="{AA986FCC-C380-4D57-999B-432944E528FF}" dt="2022-06-10T16:33:23.617" v="434" actId="20577"/>
        <pc:sldMkLst>
          <pc:docMk/>
          <pc:sldMk cId="2584280759" sldId="257"/>
        </pc:sldMkLst>
        <pc:spChg chg="mod">
          <ac:chgData name="Schneider Felix Christian" userId="d7183f99-f1f0-4533-86fa-87a2c40c4bb1" providerId="ADAL" clId="{AA986FCC-C380-4D57-999B-432944E528FF}" dt="2022-06-10T16:29:27.553" v="14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Schneider Felix Christian" userId="d7183f99-f1f0-4533-86fa-87a2c40c4bb1" providerId="ADAL" clId="{AA986FCC-C380-4D57-999B-432944E528FF}" dt="2022-06-10T16:33:23.617" v="434" actId="20577"/>
          <ac:spMkLst>
            <pc:docMk/>
            <pc:sldMk cId="2584280759" sldId="257"/>
            <ac:spMk id="3" creationId="{C8722DDC-8EEE-4A06-8DFE-B44871EAA2CF}"/>
          </ac:spMkLst>
        </pc:spChg>
      </pc:sldChg>
      <pc:sldChg chg="del">
        <pc:chgData name="Schneider Felix Christian" userId="d7183f99-f1f0-4533-86fa-87a2c40c4bb1" providerId="ADAL" clId="{AA986FCC-C380-4D57-999B-432944E528FF}" dt="2022-06-10T16:29:32.318" v="15" actId="2696"/>
        <pc:sldMkLst>
          <pc:docMk/>
          <pc:sldMk cId="1597012573" sldId="258"/>
        </pc:sldMkLst>
      </pc:sldChg>
      <pc:sldChg chg="modSp new mod">
        <pc:chgData name="Schneider Felix Christian" userId="d7183f99-f1f0-4533-86fa-87a2c40c4bb1" providerId="ADAL" clId="{AA986FCC-C380-4D57-999B-432944E528FF}" dt="2022-06-10T16:30:12.730" v="95" actId="20577"/>
        <pc:sldMkLst>
          <pc:docMk/>
          <pc:sldMk cId="3179129708" sldId="258"/>
        </pc:sldMkLst>
        <pc:spChg chg="mod">
          <ac:chgData name="Schneider Felix Christian" userId="d7183f99-f1f0-4533-86fa-87a2c40c4bb1" providerId="ADAL" clId="{AA986FCC-C380-4D57-999B-432944E528FF}" dt="2022-06-10T16:29:57.740" v="49" actId="20577"/>
          <ac:spMkLst>
            <pc:docMk/>
            <pc:sldMk cId="3179129708" sldId="258"/>
            <ac:spMk id="2" creationId="{0E0170AD-1477-AF2D-E4E4-9B792AEA8021}"/>
          </ac:spMkLst>
        </pc:spChg>
        <pc:spChg chg="mod">
          <ac:chgData name="Schneider Felix Christian" userId="d7183f99-f1f0-4533-86fa-87a2c40c4bb1" providerId="ADAL" clId="{AA986FCC-C380-4D57-999B-432944E528FF}" dt="2022-06-10T16:30:12.730" v="95" actId="20577"/>
          <ac:spMkLst>
            <pc:docMk/>
            <pc:sldMk cId="3179129708" sldId="258"/>
            <ac:spMk id="3" creationId="{BFCBE9A2-4F9F-7B3B-2789-7C4A95FC80F7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6:31:18.675" v="277" actId="20577"/>
        <pc:sldMkLst>
          <pc:docMk/>
          <pc:sldMk cId="735919481" sldId="259"/>
        </pc:sldMkLst>
        <pc:spChg chg="mod">
          <ac:chgData name="Schneider Felix Christian" userId="d7183f99-f1f0-4533-86fa-87a2c40c4bb1" providerId="ADAL" clId="{AA986FCC-C380-4D57-999B-432944E528FF}" dt="2022-06-10T16:30:20.569" v="103" actId="20577"/>
          <ac:spMkLst>
            <pc:docMk/>
            <pc:sldMk cId="735919481" sldId="259"/>
            <ac:spMk id="2" creationId="{05581A9C-32FB-733B-CB50-58781CC359B0}"/>
          </ac:spMkLst>
        </pc:spChg>
        <pc:spChg chg="mod">
          <ac:chgData name="Schneider Felix Christian" userId="d7183f99-f1f0-4533-86fa-87a2c40c4bb1" providerId="ADAL" clId="{AA986FCC-C380-4D57-999B-432944E528FF}" dt="2022-06-10T16:31:18.675" v="277" actId="20577"/>
          <ac:spMkLst>
            <pc:docMk/>
            <pc:sldMk cId="735919481" sldId="259"/>
            <ac:spMk id="3" creationId="{A60A22A2-C7D5-4792-6A29-BF1BB23541BD}"/>
          </ac:spMkLst>
        </pc:spChg>
      </pc:sldChg>
      <pc:sldChg chg="modSp new mod ord">
        <pc:chgData name="Schneider Felix Christian" userId="d7183f99-f1f0-4533-86fa-87a2c40c4bb1" providerId="ADAL" clId="{AA986FCC-C380-4D57-999B-432944E528FF}" dt="2022-06-10T16:42:29.412" v="899" actId="20577"/>
        <pc:sldMkLst>
          <pc:docMk/>
          <pc:sldMk cId="1387826858" sldId="260"/>
        </pc:sldMkLst>
        <pc:spChg chg="mod">
          <ac:chgData name="Schneider Felix Christian" userId="d7183f99-f1f0-4533-86fa-87a2c40c4bb1" providerId="ADAL" clId="{AA986FCC-C380-4D57-999B-432944E528FF}" dt="2022-06-10T16:31:38.482" v="298" actId="20577"/>
          <ac:spMkLst>
            <pc:docMk/>
            <pc:sldMk cId="1387826858" sldId="260"/>
            <ac:spMk id="2" creationId="{8694EE57-DA31-7555-80E2-A91D6BCC9E54}"/>
          </ac:spMkLst>
        </pc:spChg>
        <pc:spChg chg="mod">
          <ac:chgData name="Schneider Felix Christian" userId="d7183f99-f1f0-4533-86fa-87a2c40c4bb1" providerId="ADAL" clId="{AA986FCC-C380-4D57-999B-432944E528FF}" dt="2022-06-10T16:37:39.107" v="705" actId="20577"/>
          <ac:spMkLst>
            <pc:docMk/>
            <pc:sldMk cId="1387826858" sldId="260"/>
            <ac:spMk id="3" creationId="{408B9C66-F83F-342A-D827-2F1132C49BDF}"/>
          </ac:spMkLst>
        </pc:spChg>
        <pc:spChg chg="mod">
          <ac:chgData name="Schneider Felix Christian" userId="d7183f99-f1f0-4533-86fa-87a2c40c4bb1" providerId="ADAL" clId="{AA986FCC-C380-4D57-999B-432944E528FF}" dt="2022-06-10T16:36:52.029" v="660" actId="20577"/>
          <ac:spMkLst>
            <pc:docMk/>
            <pc:sldMk cId="1387826858" sldId="260"/>
            <ac:spMk id="4" creationId="{C65826D9-7405-7E1F-8FDE-58E07AB66318}"/>
          </ac:spMkLst>
        </pc:spChg>
        <pc:spChg chg="mod">
          <ac:chgData name="Schneider Felix Christian" userId="d7183f99-f1f0-4533-86fa-87a2c40c4bb1" providerId="ADAL" clId="{AA986FCC-C380-4D57-999B-432944E528FF}" dt="2022-06-10T16:37:36.683" v="694" actId="20577"/>
          <ac:spMkLst>
            <pc:docMk/>
            <pc:sldMk cId="1387826858" sldId="260"/>
            <ac:spMk id="5" creationId="{1FC19649-E774-6D19-DB8D-BFD1129C6A80}"/>
          </ac:spMkLst>
        </pc:spChg>
        <pc:spChg chg="mod">
          <ac:chgData name="Schneider Felix Christian" userId="d7183f99-f1f0-4533-86fa-87a2c40c4bb1" providerId="ADAL" clId="{AA986FCC-C380-4D57-999B-432944E528FF}" dt="2022-06-10T16:42:29.412" v="899" actId="20577"/>
          <ac:spMkLst>
            <pc:docMk/>
            <pc:sldMk cId="1387826858" sldId="260"/>
            <ac:spMk id="6" creationId="{9982CEFE-8542-FD84-2020-98D3B7074037}"/>
          </ac:spMkLst>
        </pc:spChg>
      </pc:sldChg>
      <pc:sldChg chg="modSp new del mod">
        <pc:chgData name="Schneider Felix Christian" userId="d7183f99-f1f0-4533-86fa-87a2c40c4bb1" providerId="ADAL" clId="{AA986FCC-C380-4D57-999B-432944E528FF}" dt="2022-06-10T16:31:29.904" v="288" actId="2696"/>
        <pc:sldMkLst>
          <pc:docMk/>
          <pc:sldMk cId="2041320583" sldId="260"/>
        </pc:sldMkLst>
        <pc:spChg chg="mod">
          <ac:chgData name="Schneider Felix Christian" userId="d7183f99-f1f0-4533-86fa-87a2c40c4bb1" providerId="ADAL" clId="{AA986FCC-C380-4D57-999B-432944E528FF}" dt="2022-06-10T16:31:27.267" v="287" actId="20577"/>
          <ac:spMkLst>
            <pc:docMk/>
            <pc:sldMk cId="2041320583" sldId="260"/>
            <ac:spMk id="2" creationId="{3F269D0C-2F0F-D742-DB29-0DF603FD5049}"/>
          </ac:spMkLst>
        </pc:spChg>
      </pc:sldChg>
      <pc:sldChg chg="addSp delSp modSp new mod ord">
        <pc:chgData name="Schneider Felix Christian" userId="d7183f99-f1f0-4533-86fa-87a2c40c4bb1" providerId="ADAL" clId="{AA986FCC-C380-4D57-999B-432944E528FF}" dt="2022-06-10T16:47:19.891" v="1062" actId="1076"/>
        <pc:sldMkLst>
          <pc:docMk/>
          <pc:sldMk cId="3602846712" sldId="261"/>
        </pc:sldMkLst>
        <pc:spChg chg="mod">
          <ac:chgData name="Schneider Felix Christian" userId="d7183f99-f1f0-4533-86fa-87a2c40c4bb1" providerId="ADAL" clId="{AA986FCC-C380-4D57-999B-432944E528FF}" dt="2022-06-10T16:43:42.039" v="921" actId="20577"/>
          <ac:spMkLst>
            <pc:docMk/>
            <pc:sldMk cId="3602846712" sldId="261"/>
            <ac:spMk id="2" creationId="{B53B520E-4410-6BC2-8A98-163E29C686A6}"/>
          </ac:spMkLst>
        </pc:spChg>
        <pc:spChg chg="mod">
          <ac:chgData name="Schneider Felix Christian" userId="d7183f99-f1f0-4533-86fa-87a2c40c4bb1" providerId="ADAL" clId="{AA986FCC-C380-4D57-999B-432944E528FF}" dt="2022-06-10T16:43:53.066" v="959" actId="20577"/>
          <ac:spMkLst>
            <pc:docMk/>
            <pc:sldMk cId="3602846712" sldId="261"/>
            <ac:spMk id="3" creationId="{730476BE-53C9-77F7-0338-4B7D6919108E}"/>
          </ac:spMkLst>
        </pc:spChg>
        <pc:spChg chg="mod">
          <ac:chgData name="Schneider Felix Christian" userId="d7183f99-f1f0-4533-86fa-87a2c40c4bb1" providerId="ADAL" clId="{AA986FCC-C380-4D57-999B-432944E528FF}" dt="2022-06-10T16:45:01.234" v="1035" actId="20577"/>
          <ac:spMkLst>
            <pc:docMk/>
            <pc:sldMk cId="3602846712" sldId="261"/>
            <ac:spMk id="4" creationId="{CE222F33-D5BD-9528-A123-812378D3BAD9}"/>
          </ac:spMkLst>
        </pc:spChg>
        <pc:spChg chg="mod">
          <ac:chgData name="Schneider Felix Christian" userId="d7183f99-f1f0-4533-86fa-87a2c40c4bb1" providerId="ADAL" clId="{AA986FCC-C380-4D57-999B-432944E528FF}" dt="2022-06-10T16:43:56.249" v="972" actId="20577"/>
          <ac:spMkLst>
            <pc:docMk/>
            <pc:sldMk cId="3602846712" sldId="261"/>
            <ac:spMk id="5" creationId="{32A74153-D75D-15E8-C2B0-F1491CAAB22B}"/>
          </ac:spMkLst>
        </pc:spChg>
        <pc:spChg chg="mod">
          <ac:chgData name="Schneider Felix Christian" userId="d7183f99-f1f0-4533-86fa-87a2c40c4bb1" providerId="ADAL" clId="{AA986FCC-C380-4D57-999B-432944E528FF}" dt="2022-06-10T16:44:10.664" v="1031" actId="20577"/>
          <ac:spMkLst>
            <pc:docMk/>
            <pc:sldMk cId="3602846712" sldId="261"/>
            <ac:spMk id="6" creationId="{F23FE0EE-2519-DD3E-CCC8-3D33526C4BAF}"/>
          </ac:spMkLst>
        </pc:spChg>
        <pc:picChg chg="add del">
          <ac:chgData name="Schneider Felix Christian" userId="d7183f99-f1f0-4533-86fa-87a2c40c4bb1" providerId="ADAL" clId="{AA986FCC-C380-4D57-999B-432944E528FF}" dt="2022-06-10T16:44:57.064" v="1033" actId="22"/>
          <ac:picMkLst>
            <pc:docMk/>
            <pc:sldMk cId="3602846712" sldId="261"/>
            <ac:picMk id="9" creationId="{A4EA611D-EC7F-54A2-D871-17BCF8355ABF}"/>
          </ac:picMkLst>
        </pc:picChg>
        <pc:picChg chg="add mod">
          <ac:chgData name="Schneider Felix Christian" userId="d7183f99-f1f0-4533-86fa-87a2c40c4bb1" providerId="ADAL" clId="{AA986FCC-C380-4D57-999B-432944E528FF}" dt="2022-06-10T16:46:17.387" v="1051" actId="14100"/>
          <ac:picMkLst>
            <pc:docMk/>
            <pc:sldMk cId="3602846712" sldId="261"/>
            <ac:picMk id="11" creationId="{29BD763E-8B1C-FC68-2A57-0C190A7079A2}"/>
          </ac:picMkLst>
        </pc:picChg>
        <pc:picChg chg="add mod ord">
          <ac:chgData name="Schneider Felix Christian" userId="d7183f99-f1f0-4533-86fa-87a2c40c4bb1" providerId="ADAL" clId="{AA986FCC-C380-4D57-999B-432944E528FF}" dt="2022-06-10T16:46:23.907" v="1053" actId="1076"/>
          <ac:picMkLst>
            <pc:docMk/>
            <pc:sldMk cId="3602846712" sldId="261"/>
            <ac:picMk id="13" creationId="{EBA31714-F0D9-D0E4-CC95-3A8F36F70E70}"/>
          </ac:picMkLst>
        </pc:picChg>
        <pc:picChg chg="add mod">
          <ac:chgData name="Schneider Felix Christian" userId="d7183f99-f1f0-4533-86fa-87a2c40c4bb1" providerId="ADAL" clId="{AA986FCC-C380-4D57-999B-432944E528FF}" dt="2022-06-10T16:47:19.891" v="1062" actId="1076"/>
          <ac:picMkLst>
            <pc:docMk/>
            <pc:sldMk cId="3602846712" sldId="261"/>
            <ac:picMk id="15" creationId="{195D86D0-50D3-80D7-BF5C-11ECEFCEE851}"/>
          </ac:picMkLst>
        </pc:picChg>
      </pc:sldChg>
      <pc:sldChg chg="modSp new del mod">
        <pc:chgData name="Schneider Felix Christian" userId="d7183f99-f1f0-4533-86fa-87a2c40c4bb1" providerId="ADAL" clId="{AA986FCC-C380-4D57-999B-432944E528FF}" dt="2022-06-10T16:43:20.030" v="916" actId="2696"/>
        <pc:sldMkLst>
          <pc:docMk/>
          <pc:sldMk cId="4108430892" sldId="261"/>
        </pc:sldMkLst>
        <pc:spChg chg="mod">
          <ac:chgData name="Schneider Felix Christian" userId="d7183f99-f1f0-4533-86fa-87a2c40c4bb1" providerId="ADAL" clId="{AA986FCC-C380-4D57-999B-432944E528FF}" dt="2022-06-10T16:43:16.803" v="915" actId="20577"/>
          <ac:spMkLst>
            <pc:docMk/>
            <pc:sldMk cId="4108430892" sldId="261"/>
            <ac:spMk id="2" creationId="{EC941485-773F-5FC1-9E87-25113FE342F5}"/>
          </ac:spMkLst>
        </pc:spChg>
      </pc:sldChg>
      <pc:sldChg chg="addSp delSp modSp new mod modClrScheme chgLayout">
        <pc:chgData name="Schneider Felix Christian" userId="d7183f99-f1f0-4533-86fa-87a2c40c4bb1" providerId="ADAL" clId="{AA986FCC-C380-4D57-999B-432944E528FF}" dt="2022-06-10T16:54:16.538" v="1390" actId="20577"/>
        <pc:sldMkLst>
          <pc:docMk/>
          <pc:sldMk cId="3097323401" sldId="262"/>
        </pc:sldMkLst>
        <pc:spChg chg="mod ord">
          <ac:chgData name="Schneider Felix Christian" userId="d7183f99-f1f0-4533-86fa-87a2c40c4bb1" providerId="ADAL" clId="{AA986FCC-C380-4D57-999B-432944E528FF}" dt="2022-06-10T16:47:58.498" v="1066" actId="700"/>
          <ac:spMkLst>
            <pc:docMk/>
            <pc:sldMk cId="3097323401" sldId="262"/>
            <ac:spMk id="2" creationId="{878F13DA-341D-592B-E4CC-C9FF48C84165}"/>
          </ac:spMkLst>
        </pc:spChg>
        <pc:spChg chg="del mod ord">
          <ac:chgData name="Schneider Felix Christian" userId="d7183f99-f1f0-4533-86fa-87a2c40c4bb1" providerId="ADAL" clId="{AA986FCC-C380-4D57-999B-432944E528FF}" dt="2022-06-10T16:47:58.498" v="1066" actId="700"/>
          <ac:spMkLst>
            <pc:docMk/>
            <pc:sldMk cId="3097323401" sldId="262"/>
            <ac:spMk id="3" creationId="{FF401145-5134-7A3B-BD8E-936CD34ADE60}"/>
          </ac:spMkLst>
        </pc:spChg>
        <pc:spChg chg="mod ord">
          <ac:chgData name="Schneider Felix Christian" userId="d7183f99-f1f0-4533-86fa-87a2c40c4bb1" providerId="ADAL" clId="{AA986FCC-C380-4D57-999B-432944E528FF}" dt="2022-06-10T16:47:58.498" v="1066" actId="700"/>
          <ac:spMkLst>
            <pc:docMk/>
            <pc:sldMk cId="3097323401" sldId="262"/>
            <ac:spMk id="4" creationId="{1B525DA2-BFF3-2B5E-FB38-BEF580CB79C7}"/>
          </ac:spMkLst>
        </pc:spChg>
        <pc:spChg chg="add mod ord">
          <ac:chgData name="Schneider Felix Christian" userId="d7183f99-f1f0-4533-86fa-87a2c40c4bb1" providerId="ADAL" clId="{AA986FCC-C380-4D57-999B-432944E528FF}" dt="2022-06-10T16:48:01.715" v="1077" actId="20577"/>
          <ac:spMkLst>
            <pc:docMk/>
            <pc:sldMk cId="3097323401" sldId="262"/>
            <ac:spMk id="5" creationId="{AB8FF2FA-D4DC-CF88-00B6-987D7EC611D0}"/>
          </ac:spMkLst>
        </pc:spChg>
        <pc:spChg chg="add mod ord">
          <ac:chgData name="Schneider Felix Christian" userId="d7183f99-f1f0-4533-86fa-87a2c40c4bb1" providerId="ADAL" clId="{AA986FCC-C380-4D57-999B-432944E528FF}" dt="2022-06-10T16:51:25.899" v="1237" actId="20577"/>
          <ac:spMkLst>
            <pc:docMk/>
            <pc:sldMk cId="3097323401" sldId="262"/>
            <ac:spMk id="6" creationId="{02198030-9530-646B-CAC2-56BF3A3A0009}"/>
          </ac:spMkLst>
        </pc:spChg>
        <pc:spChg chg="add mod ord">
          <ac:chgData name="Schneider Felix Christian" userId="d7183f99-f1f0-4533-86fa-87a2c40c4bb1" providerId="ADAL" clId="{AA986FCC-C380-4D57-999B-432944E528FF}" dt="2022-06-10T16:48:04.538" v="1088" actId="20577"/>
          <ac:spMkLst>
            <pc:docMk/>
            <pc:sldMk cId="3097323401" sldId="262"/>
            <ac:spMk id="7" creationId="{FFBDC669-01C3-65EF-0C3D-84D8A1F14571}"/>
          </ac:spMkLst>
        </pc:spChg>
        <pc:spChg chg="add mod ord">
          <ac:chgData name="Schneider Felix Christian" userId="d7183f99-f1f0-4533-86fa-87a2c40c4bb1" providerId="ADAL" clId="{AA986FCC-C380-4D57-999B-432944E528FF}" dt="2022-06-10T16:54:16.538" v="1390" actId="20577"/>
          <ac:spMkLst>
            <pc:docMk/>
            <pc:sldMk cId="3097323401" sldId="262"/>
            <ac:spMk id="8" creationId="{DEC9659C-3587-4B17-C5BF-482FCA0E850B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7:00:53.158" v="1856" actId="20577"/>
        <pc:sldMkLst>
          <pc:docMk/>
          <pc:sldMk cId="2870614174" sldId="263"/>
        </pc:sldMkLst>
        <pc:spChg chg="mod">
          <ac:chgData name="Schneider Felix Christian" userId="d7183f99-f1f0-4533-86fa-87a2c40c4bb1" providerId="ADAL" clId="{AA986FCC-C380-4D57-999B-432944E528FF}" dt="2022-06-10T16:54:35.540" v="1392"/>
          <ac:spMkLst>
            <pc:docMk/>
            <pc:sldMk cId="2870614174" sldId="263"/>
            <ac:spMk id="2" creationId="{EF11BA27-4EE4-BB64-8BEA-E73440E90A74}"/>
          </ac:spMkLst>
        </pc:spChg>
        <pc:spChg chg="mod">
          <ac:chgData name="Schneider Felix Christian" userId="d7183f99-f1f0-4533-86fa-87a2c40c4bb1" providerId="ADAL" clId="{AA986FCC-C380-4D57-999B-432944E528FF}" dt="2022-06-10T16:54:39.656" v="1402" actId="20577"/>
          <ac:spMkLst>
            <pc:docMk/>
            <pc:sldMk cId="2870614174" sldId="263"/>
            <ac:spMk id="3" creationId="{0835D1FD-C532-47FF-9A71-0625187EDC6B}"/>
          </ac:spMkLst>
        </pc:spChg>
        <pc:spChg chg="mod">
          <ac:chgData name="Schneider Felix Christian" userId="d7183f99-f1f0-4533-86fa-87a2c40c4bb1" providerId="ADAL" clId="{AA986FCC-C380-4D57-999B-432944E528FF}" dt="2022-06-10T16:59:40.373" v="1816" actId="20577"/>
          <ac:spMkLst>
            <pc:docMk/>
            <pc:sldMk cId="2870614174" sldId="263"/>
            <ac:spMk id="4" creationId="{95C38198-6A2A-0442-BB2A-BA39A77BC263}"/>
          </ac:spMkLst>
        </pc:spChg>
        <pc:spChg chg="mod">
          <ac:chgData name="Schneider Felix Christian" userId="d7183f99-f1f0-4533-86fa-87a2c40c4bb1" providerId="ADAL" clId="{AA986FCC-C380-4D57-999B-432944E528FF}" dt="2022-06-10T16:54:41.858" v="1408" actId="20577"/>
          <ac:spMkLst>
            <pc:docMk/>
            <pc:sldMk cId="2870614174" sldId="263"/>
            <ac:spMk id="5" creationId="{2088EA39-66F9-CE2A-234B-CD6BCBAB0C2B}"/>
          </ac:spMkLst>
        </pc:spChg>
        <pc:spChg chg="mod">
          <ac:chgData name="Schneider Felix Christian" userId="d7183f99-f1f0-4533-86fa-87a2c40c4bb1" providerId="ADAL" clId="{AA986FCC-C380-4D57-999B-432944E528FF}" dt="2022-06-10T17:00:53.158" v="1856" actId="20577"/>
          <ac:spMkLst>
            <pc:docMk/>
            <pc:sldMk cId="2870614174" sldId="263"/>
            <ac:spMk id="6" creationId="{4E746EAB-9F32-81AE-052E-3FBE091C23E5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7:07:35.305" v="2293" actId="20577"/>
        <pc:sldMkLst>
          <pc:docMk/>
          <pc:sldMk cId="4120313104" sldId="264"/>
        </pc:sldMkLst>
        <pc:spChg chg="mod">
          <ac:chgData name="Schneider Felix Christian" userId="d7183f99-f1f0-4533-86fa-87a2c40c4bb1" providerId="ADAL" clId="{AA986FCC-C380-4D57-999B-432944E528FF}" dt="2022-06-10T17:03:41.686" v="1885" actId="207"/>
          <ac:spMkLst>
            <pc:docMk/>
            <pc:sldMk cId="4120313104" sldId="264"/>
            <ac:spMk id="2" creationId="{8F68BE2F-5AF4-8734-7499-9D3E8F28B087}"/>
          </ac:spMkLst>
        </pc:spChg>
        <pc:spChg chg="mod">
          <ac:chgData name="Schneider Felix Christian" userId="d7183f99-f1f0-4533-86fa-87a2c40c4bb1" providerId="ADAL" clId="{AA986FCC-C380-4D57-999B-432944E528FF}" dt="2022-06-10T17:07:35.305" v="2293" actId="20577"/>
          <ac:spMkLst>
            <pc:docMk/>
            <pc:sldMk cId="4120313104" sldId="264"/>
            <ac:spMk id="3" creationId="{0F35B699-1BC0-5556-9916-070EDE14FC8F}"/>
          </ac:spMkLst>
        </pc:spChg>
      </pc:sldChg>
      <pc:sldChg chg="modSp new mod">
        <pc:chgData name="Schneider Felix Christian" userId="d7183f99-f1f0-4533-86fa-87a2c40c4bb1" providerId="ADAL" clId="{AA986FCC-C380-4D57-999B-432944E528FF}" dt="2022-06-10T17:08:06.445" v="2305"/>
        <pc:sldMkLst>
          <pc:docMk/>
          <pc:sldMk cId="439594272" sldId="265"/>
        </pc:sldMkLst>
        <pc:spChg chg="mod">
          <ac:chgData name="Schneider Felix Christian" userId="d7183f99-f1f0-4533-86fa-87a2c40c4bb1" providerId="ADAL" clId="{AA986FCC-C380-4D57-999B-432944E528FF}" dt="2022-06-10T17:08:06.445" v="2305"/>
          <ac:spMkLst>
            <pc:docMk/>
            <pc:sldMk cId="439594272" sldId="265"/>
            <ac:spMk id="2" creationId="{5B86711C-A5B4-BDBB-EEF1-F471B62C5010}"/>
          </ac:spMkLst>
        </pc:spChg>
      </pc:sldChg>
    </pc:docChg>
  </pc:docChgLst>
  <pc:docChgLst>
    <pc:chgData name="Schlipfinger Clemens Josef" userId="S::c.schlipfinger@htlkrems.at::40e709b1-1e88-4494-85f6-a93cb826c08f" providerId="AD" clId="Web-{EF16DDE1-9D78-8AB3-CD99-30E6210518F7}"/>
    <pc:docChg chg="addSld modSld">
      <pc:chgData name="Schlipfinger Clemens Josef" userId="S::c.schlipfinger@htlkrems.at::40e709b1-1e88-4494-85f6-a93cb826c08f" providerId="AD" clId="Web-{EF16DDE1-9D78-8AB3-CD99-30E6210518F7}" dt="2022-06-10T10:44:34.570" v="29" actId="20577"/>
      <pc:docMkLst>
        <pc:docMk/>
      </pc:docMkLst>
      <pc:sldChg chg="modSp">
        <pc:chgData name="Schlipfinger Clemens Josef" userId="S::c.schlipfinger@htlkrems.at::40e709b1-1e88-4494-85f6-a93cb826c08f" providerId="AD" clId="Web-{EF16DDE1-9D78-8AB3-CD99-30E6210518F7}" dt="2022-06-10T10:44:16.742" v="26" actId="1076"/>
        <pc:sldMkLst>
          <pc:docMk/>
          <pc:sldMk cId="2584280759" sldId="257"/>
        </pc:sldMkLst>
        <pc:spChg chg="mod">
          <ac:chgData name="Schlipfinger Clemens Josef" userId="S::c.schlipfinger@htlkrems.at::40e709b1-1e88-4494-85f6-a93cb826c08f" providerId="AD" clId="Web-{EF16DDE1-9D78-8AB3-CD99-30E6210518F7}" dt="2022-06-10T10:43:24.678" v="14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Schlipfinger Clemens Josef" userId="S::c.schlipfinger@htlkrems.at::40e709b1-1e88-4494-85f6-a93cb826c08f" providerId="AD" clId="Web-{EF16DDE1-9D78-8AB3-CD99-30E6210518F7}" dt="2022-06-10T10:43:53.273" v="24" actId="20577"/>
          <ac:spMkLst>
            <pc:docMk/>
            <pc:sldMk cId="2584280759" sldId="257"/>
            <ac:spMk id="3" creationId="{C8722DDC-8EEE-4A06-8DFE-B44871EAA2CF}"/>
          </ac:spMkLst>
        </pc:spChg>
        <pc:picChg chg="mod">
          <ac:chgData name="Schlipfinger Clemens Josef" userId="S::c.schlipfinger@htlkrems.at::40e709b1-1e88-4494-85f6-a93cb826c08f" providerId="AD" clId="Web-{EF16DDE1-9D78-8AB3-CD99-30E6210518F7}" dt="2022-06-10T10:44:16.742" v="26" actId="1076"/>
          <ac:picMkLst>
            <pc:docMk/>
            <pc:sldMk cId="2584280759" sldId="257"/>
            <ac:picMk id="6" creationId="{8045422F-7258-40AC-BD2E-2469AA448922}"/>
          </ac:picMkLst>
        </pc:picChg>
      </pc:sldChg>
      <pc:sldChg chg="modSp new">
        <pc:chgData name="Schlipfinger Clemens Josef" userId="S::c.schlipfinger@htlkrems.at::40e709b1-1e88-4494-85f6-a93cb826c08f" providerId="AD" clId="Web-{EF16DDE1-9D78-8AB3-CD99-30E6210518F7}" dt="2022-06-10T10:44:34.570" v="29" actId="20577"/>
        <pc:sldMkLst>
          <pc:docMk/>
          <pc:sldMk cId="1597012573" sldId="258"/>
        </pc:sldMkLst>
        <pc:spChg chg="mod">
          <ac:chgData name="Schlipfinger Clemens Josef" userId="S::c.schlipfinger@htlkrems.at::40e709b1-1e88-4494-85f6-a93cb826c08f" providerId="AD" clId="Web-{EF16DDE1-9D78-8AB3-CD99-30E6210518F7}" dt="2022-06-10T10:44:34.570" v="29" actId="20577"/>
          <ac:spMkLst>
            <pc:docMk/>
            <pc:sldMk cId="1597012573" sldId="258"/>
            <ac:spMk id="2" creationId="{35903C0C-9250-04A5-A489-9488788902ED}"/>
          </ac:spMkLst>
        </pc:spChg>
      </pc:sldChg>
    </pc:docChg>
  </pc:docChgLst>
  <pc:docChgLst>
    <pc:chgData name="Schneider Felix Christian" userId="d7183f99-f1f0-4533-86fa-87a2c40c4bb1" providerId="ADAL" clId="{B6711CF9-1B4E-4A67-ADE7-DACB03B13F0E}"/>
    <pc:docChg chg="modSld sldOrd">
      <pc:chgData name="Schneider Felix Christian" userId="d7183f99-f1f0-4533-86fa-87a2c40c4bb1" providerId="ADAL" clId="{B6711CF9-1B4E-4A67-ADE7-DACB03B13F0E}" dt="2022-06-20T13:52:55.528" v="80"/>
      <pc:docMkLst>
        <pc:docMk/>
      </pc:docMkLst>
      <pc:sldChg chg="modNotesTx">
        <pc:chgData name="Schneider Felix Christian" userId="d7183f99-f1f0-4533-86fa-87a2c40c4bb1" providerId="ADAL" clId="{B6711CF9-1B4E-4A67-ADE7-DACB03B13F0E}" dt="2022-06-20T11:58:42.075" v="4" actId="20577"/>
        <pc:sldMkLst>
          <pc:docMk/>
          <pc:sldMk cId="2584280759" sldId="257"/>
        </pc:sldMkLst>
      </pc:sldChg>
      <pc:sldChg chg="modNotesTx">
        <pc:chgData name="Schneider Felix Christian" userId="d7183f99-f1f0-4533-86fa-87a2c40c4bb1" providerId="ADAL" clId="{B6711CF9-1B4E-4A67-ADE7-DACB03B13F0E}" dt="2022-06-20T11:58:48.879" v="16" actId="20577"/>
        <pc:sldMkLst>
          <pc:docMk/>
          <pc:sldMk cId="3179129708" sldId="258"/>
        </pc:sldMkLst>
      </pc:sldChg>
      <pc:sldChg chg="modNotesTx">
        <pc:chgData name="Schneider Felix Christian" userId="d7183f99-f1f0-4533-86fa-87a2c40c4bb1" providerId="ADAL" clId="{B6711CF9-1B4E-4A67-ADE7-DACB03B13F0E}" dt="2022-06-20T11:59:12.171" v="41" actId="20577"/>
        <pc:sldMkLst>
          <pc:docMk/>
          <pc:sldMk cId="735919481" sldId="259"/>
        </pc:sldMkLst>
      </pc:sldChg>
      <pc:sldChg chg="modNotesTx">
        <pc:chgData name="Schneider Felix Christian" userId="d7183f99-f1f0-4533-86fa-87a2c40c4bb1" providerId="ADAL" clId="{B6711CF9-1B4E-4A67-ADE7-DACB03B13F0E}" dt="2022-06-20T11:58:45.307" v="9" actId="20577"/>
        <pc:sldMkLst>
          <pc:docMk/>
          <pc:sldMk cId="1387826858" sldId="260"/>
        </pc:sldMkLst>
      </pc:sldChg>
      <pc:sldChg chg="modNotesTx">
        <pc:chgData name="Schneider Felix Christian" userId="d7183f99-f1f0-4533-86fa-87a2c40c4bb1" providerId="ADAL" clId="{B6711CF9-1B4E-4A67-ADE7-DACB03B13F0E}" dt="2022-06-20T11:58:52.105" v="23" actId="20577"/>
        <pc:sldMkLst>
          <pc:docMk/>
          <pc:sldMk cId="3602846712" sldId="261"/>
        </pc:sldMkLst>
      </pc:sldChg>
      <pc:sldChg chg="ord modNotesTx">
        <pc:chgData name="Schneider Felix Christian" userId="d7183f99-f1f0-4533-86fa-87a2c40c4bb1" providerId="ADAL" clId="{B6711CF9-1B4E-4A67-ADE7-DACB03B13F0E}" dt="2022-06-20T13:52:55.528" v="80"/>
        <pc:sldMkLst>
          <pc:docMk/>
          <pc:sldMk cId="3097323401" sldId="262"/>
        </pc:sldMkLst>
      </pc:sldChg>
      <pc:sldChg chg="modNotesTx">
        <pc:chgData name="Schneider Felix Christian" userId="d7183f99-f1f0-4533-86fa-87a2c40c4bb1" providerId="ADAL" clId="{B6711CF9-1B4E-4A67-ADE7-DACB03B13F0E}" dt="2022-06-20T11:59:07.599" v="36" actId="20577"/>
        <pc:sldMkLst>
          <pc:docMk/>
          <pc:sldMk cId="2870614174" sldId="263"/>
        </pc:sldMkLst>
      </pc:sldChg>
      <pc:sldChg chg="modNotesTx">
        <pc:chgData name="Schneider Felix Christian" userId="d7183f99-f1f0-4533-86fa-87a2c40c4bb1" providerId="ADAL" clId="{B6711CF9-1B4E-4A67-ADE7-DACB03B13F0E}" dt="2022-06-20T11:59:14.963" v="46" actId="20577"/>
        <pc:sldMkLst>
          <pc:docMk/>
          <pc:sldMk cId="4120313104" sldId="264"/>
        </pc:sldMkLst>
      </pc:sldChg>
      <pc:sldChg chg="modNotesTx">
        <pc:chgData name="Schneider Felix Christian" userId="d7183f99-f1f0-4533-86fa-87a2c40c4bb1" providerId="ADAL" clId="{B6711CF9-1B4E-4A67-ADE7-DACB03B13F0E}" dt="2022-06-20T11:59:30.607" v="61" actId="20577"/>
        <pc:sldMkLst>
          <pc:docMk/>
          <pc:sldMk cId="1611222534" sldId="266"/>
        </pc:sldMkLst>
      </pc:sldChg>
      <pc:sldChg chg="modNotesTx">
        <pc:chgData name="Schneider Felix Christian" userId="d7183f99-f1f0-4533-86fa-87a2c40c4bb1" providerId="ADAL" clId="{B6711CF9-1B4E-4A67-ADE7-DACB03B13F0E}" dt="2022-06-20T11:59:34.774" v="66" actId="20577"/>
        <pc:sldMkLst>
          <pc:docMk/>
          <pc:sldMk cId="1775858507" sldId="267"/>
        </pc:sldMkLst>
      </pc:sldChg>
      <pc:sldChg chg="modNotesTx">
        <pc:chgData name="Schneider Felix Christian" userId="d7183f99-f1f0-4533-86fa-87a2c40c4bb1" providerId="ADAL" clId="{B6711CF9-1B4E-4A67-ADE7-DACB03B13F0E}" dt="2022-06-20T11:59:38.523" v="71" actId="20577"/>
        <pc:sldMkLst>
          <pc:docMk/>
          <pc:sldMk cId="1209640309" sldId="268"/>
        </pc:sldMkLst>
      </pc:sldChg>
      <pc:sldChg chg="modNotesTx">
        <pc:chgData name="Schneider Felix Christian" userId="d7183f99-f1f0-4533-86fa-87a2c40c4bb1" providerId="ADAL" clId="{B6711CF9-1B4E-4A67-ADE7-DACB03B13F0E}" dt="2022-06-20T11:59:40.693" v="76" actId="20577"/>
        <pc:sldMkLst>
          <pc:docMk/>
          <pc:sldMk cId="3648705045" sldId="269"/>
        </pc:sldMkLst>
      </pc:sldChg>
      <pc:sldChg chg="modNotesTx">
        <pc:chgData name="Schneider Felix Christian" userId="d7183f99-f1f0-4533-86fa-87a2c40c4bb1" providerId="ADAL" clId="{B6711CF9-1B4E-4A67-ADE7-DACB03B13F0E}" dt="2022-06-20T11:59:19.454" v="54" actId="20577"/>
        <pc:sldMkLst>
          <pc:docMk/>
          <pc:sldMk cId="3825282481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92609-733E-49E7-9303-0482C4430B89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2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Clemens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3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46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9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6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Clemens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26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Clemens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4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Valentin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1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0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07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Valentin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AF7E3B2-CB47-448D-A921-DBB66D23A601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htec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htec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htec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A9B2DDDE-CF75-4642-BC90-3A8E250B5907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8B0EA1-CBE0-4E06-8FBC-E5668021AC77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468DFF-2C90-45D2-B595-14F531256402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329B7D-DF89-4AE7-9159-BB73E255125A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htec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htec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htec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DB20F97C-2760-4D5A-9061-DD554CE50960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9CF9D-A698-4E07-B9B8-A3184205F915}" type="datetime1">
              <a:rPr lang="de-DE" smtClean="0"/>
              <a:t>20.06.2022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6D182C-56F0-4AA3-862E-930C5371FE01}" type="datetime1">
              <a:rPr lang="de-DE" smtClean="0"/>
              <a:t>20.06.2022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CDE7F7-310E-409D-BEDE-6956002449C6}" type="datetime1">
              <a:rPr lang="de-DE" smtClean="0"/>
              <a:t>20.06.2022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78F77C-6CD3-48B8-87C1-444E105F85D0}" type="datetime1">
              <a:rPr lang="de-DE" smtClean="0"/>
              <a:t>20.06.2022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5FBA412E-BECF-414A-930E-FA99FCAA8021}" type="datetime1">
              <a:rPr lang="de-DE" smtClean="0"/>
              <a:t>20.06.2022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0AAE5A50-EDF0-47AF-98D3-E95ACA616891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87212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" dirty="0"/>
              <a:t>Titelmasterformat durch Klicken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htec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htec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 dirty="0"/>
              <a:t>Textmasterformate durch Klicken bearbeiten</a:t>
            </a:r>
          </a:p>
          <a:p>
            <a:pPr lvl="1" rtl="0"/>
            <a:r>
              <a:rPr lang="de" dirty="0"/>
              <a:t>Zweite Ebene</a:t>
            </a:r>
          </a:p>
          <a:p>
            <a:pPr lvl="2" rtl="0"/>
            <a:r>
              <a:rPr lang="de" dirty="0"/>
              <a:t>Dritte Ebene</a:t>
            </a:r>
          </a:p>
          <a:p>
            <a:pPr lvl="3" rtl="0"/>
            <a:r>
              <a:rPr lang="de" dirty="0"/>
              <a:t>Vierte Ebene</a:t>
            </a:r>
          </a:p>
          <a:p>
            <a:pPr lvl="4" rtl="0"/>
            <a:r>
              <a:rPr lang="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ECAE63-6AB4-401C-ACDE-2ABD191C6AD5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htec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de" sz="4400" dirty="0">
                <a:solidFill>
                  <a:schemeClr val="tx1"/>
                </a:solidFill>
              </a:rPr>
              <a:t>Shadow is Your Friend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">
                <a:solidFill>
                  <a:schemeClr val="tx1"/>
                </a:solidFill>
              </a:rPr>
              <a:t>von </a:t>
            </a:r>
            <a:r>
              <a:rPr lang="de" dirty="0">
                <a:solidFill>
                  <a:schemeClr val="tx1"/>
                </a:solidFill>
              </a:rPr>
              <a:t>TooMuchBrainProjects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3C30AE-2512-6BED-2409-D5D115BA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AE6EC-2021-3FAE-CCFA-C4E66467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</a:t>
            </a:r>
            <a:br>
              <a:rPr lang="de-DE" dirty="0"/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ShadowIsYourFriend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9191B8-70E1-5EC2-27E5-A1162385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095144" cy="3849624"/>
          </a:xfrm>
        </p:spPr>
        <p:txBody>
          <a:bodyPr>
            <a:noAutofit/>
          </a:bodyPr>
          <a:lstStyle/>
          <a:p>
            <a:r>
              <a:rPr lang="de-DE" dirty="0"/>
              <a:t>Movement:</a:t>
            </a:r>
          </a:p>
          <a:p>
            <a:pPr lvl="1"/>
            <a:r>
              <a:rPr lang="de-DE" dirty="0"/>
              <a:t>State-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Idle</a:t>
            </a:r>
            <a:endParaRPr lang="de-DE" dirty="0"/>
          </a:p>
          <a:p>
            <a:pPr lvl="2"/>
            <a:r>
              <a:rPr lang="de-DE" dirty="0"/>
              <a:t>Run</a:t>
            </a:r>
          </a:p>
          <a:p>
            <a:pPr lvl="2"/>
            <a:r>
              <a:rPr lang="de-DE" dirty="0"/>
              <a:t>Jump</a:t>
            </a:r>
          </a:p>
          <a:p>
            <a:pPr lvl="2"/>
            <a:r>
              <a:rPr lang="de-DE" dirty="0"/>
              <a:t>Fall</a:t>
            </a:r>
          </a:p>
          <a:p>
            <a:pPr lvl="2"/>
            <a:r>
              <a:rPr lang="de-DE" dirty="0"/>
              <a:t>Crouch</a:t>
            </a:r>
          </a:p>
          <a:p>
            <a:pPr lvl="2"/>
            <a:r>
              <a:rPr lang="de-DE" dirty="0"/>
              <a:t>Death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so smooth wie nur möglich (nicht genug Zeit)</a:t>
            </a:r>
          </a:p>
          <a:p>
            <a:pPr lvl="1"/>
            <a:r>
              <a:rPr lang="de-DE" dirty="0"/>
              <a:t>wegen State-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Musik leichter implementierbar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65BAA30-7518-2C1A-608A-E2E54C05E930}"/>
              </a:ext>
            </a:extLst>
          </p:cNvPr>
          <p:cNvSpPr txBox="1">
            <a:spLocks/>
          </p:cNvSpPr>
          <p:nvPr/>
        </p:nvSpPr>
        <p:spPr>
          <a:xfrm>
            <a:off x="3542231" y="2099805"/>
            <a:ext cx="2243271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Stealth-</a:t>
            </a:r>
            <a:r>
              <a:rPr lang="de-DE" dirty="0" err="1"/>
              <a:t>Mechanics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State-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Invisible</a:t>
            </a:r>
          </a:p>
          <a:p>
            <a:pPr lvl="2"/>
            <a:r>
              <a:rPr lang="de-DE" dirty="0"/>
              <a:t>Visible</a:t>
            </a:r>
          </a:p>
          <a:p>
            <a:pPr lvl="2"/>
            <a:r>
              <a:rPr lang="de-DE" dirty="0" err="1"/>
              <a:t>DroppingVisible</a:t>
            </a:r>
            <a:endParaRPr lang="de-DE" dirty="0"/>
          </a:p>
          <a:p>
            <a:pPr lvl="2"/>
            <a:r>
              <a:rPr lang="de-DE" dirty="0" err="1"/>
              <a:t>Recognised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wechselt zwischen verschiedenen Szenarien (nicht gesehen / gesehen / heilen / tot)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157D12-546E-A80C-A022-63F013132CC6}"/>
              </a:ext>
            </a:extLst>
          </p:cNvPr>
          <p:cNvSpPr txBox="1">
            <a:spLocks/>
          </p:cNvSpPr>
          <p:nvPr/>
        </p:nvSpPr>
        <p:spPr>
          <a:xfrm>
            <a:off x="6017663" y="2096490"/>
            <a:ext cx="2360063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Menus:</a:t>
            </a:r>
          </a:p>
          <a:p>
            <a:pPr lvl="1"/>
            <a:r>
              <a:rPr lang="de-DE" dirty="0" err="1"/>
              <a:t>MainMenu</a:t>
            </a:r>
            <a:endParaRPr lang="de-DE" dirty="0"/>
          </a:p>
          <a:p>
            <a:pPr lvl="1"/>
            <a:r>
              <a:rPr lang="de-DE" dirty="0" err="1"/>
              <a:t>OptionsMenu</a:t>
            </a:r>
            <a:endParaRPr lang="de-DE" dirty="0"/>
          </a:p>
          <a:p>
            <a:pPr lvl="1"/>
            <a:r>
              <a:rPr lang="de-DE" dirty="0" err="1"/>
              <a:t>PauseMenu</a:t>
            </a:r>
            <a:endParaRPr lang="de-DE" dirty="0"/>
          </a:p>
          <a:p>
            <a:pPr lvl="1"/>
            <a:r>
              <a:rPr lang="de-DE" dirty="0" err="1"/>
              <a:t>GameOver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mit Maus und Tastatur bedienbar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Options:</a:t>
            </a:r>
          </a:p>
          <a:p>
            <a:pPr lvl="2"/>
            <a:r>
              <a:rPr lang="de-DE" dirty="0"/>
              <a:t>Lautstärke</a:t>
            </a:r>
          </a:p>
          <a:p>
            <a:pPr lvl="2"/>
            <a:r>
              <a:rPr lang="de-DE" dirty="0"/>
              <a:t>Highscore zurücksetzen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D73D00-180E-8C6A-B71B-F1E966DA50CC}"/>
              </a:ext>
            </a:extLst>
          </p:cNvPr>
          <p:cNvSpPr txBox="1">
            <a:spLocks/>
          </p:cNvSpPr>
          <p:nvPr/>
        </p:nvSpPr>
        <p:spPr>
          <a:xfrm>
            <a:off x="8493095" y="2096490"/>
            <a:ext cx="2360063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Score:</a:t>
            </a:r>
          </a:p>
          <a:p>
            <a:pPr lvl="1"/>
            <a:r>
              <a:rPr lang="de-DE" dirty="0"/>
              <a:t>Je weiter man geht, desto höher der Score</a:t>
            </a:r>
          </a:p>
          <a:p>
            <a:pPr lvl="1"/>
            <a:r>
              <a:rPr lang="de-DE" dirty="0"/>
              <a:t>mit Entfernung immer schwieriger, </a:t>
            </a:r>
            <a:r>
              <a:rPr lang="de-DE" dirty="0">
                <a:sym typeface="Wingdings" panose="05000000000000000000" pitchFamily="2" charset="2"/>
              </a:rPr>
              <a:t>weil weniger Leben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UI Anzeige des Scores und Highscores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B0DA0C-FFE0-56C1-915A-73EF7F79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2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21EC2-F441-A5AE-A65B-B49FE85D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Musik</a:t>
            </a:r>
            <a:br>
              <a:rPr lang="de-DE" dirty="0"/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ShadowIsYourFriend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32C1D3-6550-3186-2600-B45C187C3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Titelmusik: spielt in </a:t>
            </a:r>
            <a:r>
              <a:rPr lang="de-DE" sz="1800" dirty="0" err="1"/>
              <a:t>MainMenu</a:t>
            </a:r>
            <a:r>
              <a:rPr lang="de-DE" sz="1800" dirty="0"/>
              <a:t> und </a:t>
            </a:r>
            <a:r>
              <a:rPr lang="de-DE" sz="1800" dirty="0" err="1"/>
              <a:t>OptionsMenu</a:t>
            </a:r>
            <a:endParaRPr lang="de-DE" sz="1800" dirty="0"/>
          </a:p>
          <a:p>
            <a:r>
              <a:rPr lang="de-DE" sz="1800" dirty="0" err="1"/>
              <a:t>GameMusik</a:t>
            </a:r>
            <a:r>
              <a:rPr lang="de-DE" sz="1800" dirty="0"/>
              <a:t> normal: spielt im Game (wenn alle Leben)</a:t>
            </a:r>
          </a:p>
          <a:p>
            <a:r>
              <a:rPr lang="de-DE" sz="1800" dirty="0" err="1"/>
              <a:t>GameMusik</a:t>
            </a:r>
            <a:r>
              <a:rPr lang="de-DE" sz="1800" dirty="0"/>
              <a:t> dramatisch: spielt im Game (wenn in Gefahr)</a:t>
            </a:r>
          </a:p>
          <a:p>
            <a:r>
              <a:rPr lang="de-DE" sz="1800" dirty="0" err="1"/>
              <a:t>PauseMenu</a:t>
            </a:r>
            <a:r>
              <a:rPr lang="de-DE" sz="1800" dirty="0"/>
              <a:t>: Musik wird leiser</a:t>
            </a:r>
          </a:p>
          <a:p>
            <a:r>
              <a:rPr lang="de-DE" sz="1800" dirty="0" err="1"/>
              <a:t>OptionsMenu</a:t>
            </a:r>
            <a:r>
              <a:rPr lang="de-DE" sz="1800" dirty="0"/>
              <a:t>: Musik-Lautstärke veränderbar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502A8-B452-DDD4-E778-F5A7D5F2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-29-13_Trim">
            <a:hlinkClick r:id="" action="ppaction://media"/>
            <a:extLst>
              <a:ext uri="{FF2B5EF4-FFF2-40B4-BE49-F238E27FC236}">
                <a16:creationId xmlns:a16="http://schemas.microsoft.com/office/drawing/2014/main" id="{6D9FC7A5-98CB-342D-E0D3-08C6A5F0D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505" y="305457"/>
            <a:ext cx="11180989" cy="624708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3A5F11-B778-4177-9F43-9336C02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4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67370-7705-FFAF-B489-CE98AC83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de-DE" dirty="0"/>
              <a:t>Danke für eure Aufmerksamkeit!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0D9F68-2817-3CAE-838B-CC00E6145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5" y="4661518"/>
            <a:ext cx="1300538" cy="126112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A8DB5-0906-F58F-3BAD-B9BC8AC98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098" y="4661519"/>
            <a:ext cx="1300537" cy="126112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17260F-8E2D-3EA2-E086-92B38C32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4EE57-DA31-7555-80E2-A91D6BCC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8B9C66-F83F-342A-D827-2F1132C4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Projektpräsentation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5826D9-7405-7E1F-8FDE-58E07AB663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Teamaufteilung</a:t>
            </a:r>
          </a:p>
          <a:p>
            <a:pPr lvl="1"/>
            <a:r>
              <a:rPr lang="de-DE" dirty="0"/>
              <a:t>Wer macht was?</a:t>
            </a:r>
          </a:p>
          <a:p>
            <a:r>
              <a:rPr lang="de-DE" dirty="0"/>
              <a:t>Planung</a:t>
            </a:r>
          </a:p>
          <a:p>
            <a:pPr lvl="1"/>
            <a:r>
              <a:rPr lang="de-DE" dirty="0"/>
              <a:t>Grobplanung</a:t>
            </a:r>
          </a:p>
          <a:p>
            <a:pPr lvl="1"/>
            <a:r>
              <a:rPr lang="de-DE" dirty="0"/>
              <a:t>Feinplanung</a:t>
            </a:r>
          </a:p>
          <a:p>
            <a:r>
              <a:rPr lang="de-DE" dirty="0"/>
              <a:t>Probleme</a:t>
            </a:r>
          </a:p>
          <a:p>
            <a:pPr lvl="1"/>
            <a:r>
              <a:rPr lang="de-DE" dirty="0"/>
              <a:t>Entstehung</a:t>
            </a:r>
          </a:p>
          <a:p>
            <a:pPr lvl="1"/>
            <a:r>
              <a:rPr lang="de-DE" dirty="0"/>
              <a:t>Lösung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C19649-E774-6D19-DB8D-BFD1129C6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Produktpräsentation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82CEFE-8542-FD84-2020-98D3B70740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Grundidee des Spiels</a:t>
            </a:r>
          </a:p>
          <a:p>
            <a:r>
              <a:rPr lang="de-DE" dirty="0"/>
              <a:t>Grafikdesign</a:t>
            </a:r>
          </a:p>
          <a:p>
            <a:r>
              <a:rPr lang="de-DE" dirty="0"/>
              <a:t>Programmierung</a:t>
            </a:r>
          </a:p>
          <a:p>
            <a:r>
              <a:rPr lang="de-DE" dirty="0"/>
              <a:t>Musik</a:t>
            </a:r>
          </a:p>
          <a:p>
            <a:r>
              <a:rPr lang="de-DE" dirty="0"/>
              <a:t>Kostprobe eines Gameplays</a:t>
            </a:r>
          </a:p>
          <a:p>
            <a:pPr lvl="1"/>
            <a:r>
              <a:rPr lang="de-DE" dirty="0"/>
              <a:t>Kannst du diesen Highscore knacken?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A63101-7F57-A005-3177-C3939500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170AD-1477-AF2D-E4E4-9B792AEA8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CBE9A2-4F9F-7B3B-2789-7C4A95FC80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Wie haben wir das Projekt als Team gemeistert?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9C752F-42BD-FC76-E31D-A7066A3E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2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BA31714-F0D9-D0E4-CC95-3A8F36F7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24" y="3886433"/>
            <a:ext cx="3087464" cy="171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53B520E-4410-6BC2-8A98-163E29C6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Teamaufteilung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0476BE-53C9-77F7-0338-4B7D69191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Grafiker &amp; Musiker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222F33-D5BD-9528-A123-812378D3BA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Anton Xaver Edlinger</a:t>
            </a:r>
          </a:p>
          <a:p>
            <a:r>
              <a:rPr lang="de-DE" dirty="0"/>
              <a:t>Valentin Fritz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A74153-D75D-15E8-C2B0-F1491CAAB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Programmierer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FE0EE-2519-DD3E-CCC8-3D33526C4B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Clemens Schlipfinger</a:t>
            </a:r>
          </a:p>
          <a:p>
            <a:r>
              <a:rPr lang="de-DE" dirty="0"/>
              <a:t>Felix Schneider</a:t>
            </a:r>
          </a:p>
        </p:txBody>
      </p:sp>
      <p:pic>
        <p:nvPicPr>
          <p:cNvPr id="11" name="Grafik 10" descr="Ein Bild, das Text, computer, Schreibtisch enthält.&#10;&#10;Automatisch generierte Beschreibung">
            <a:extLst>
              <a:ext uri="{FF2B5EF4-FFF2-40B4-BE49-F238E27FC236}">
                <a16:creationId xmlns:a16="http://schemas.microsoft.com/office/drawing/2014/main" id="{29BD763E-8B1C-FC68-2A57-0C190A70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4324172"/>
            <a:ext cx="2903662" cy="1632124"/>
          </a:xfrm>
          <a:prstGeom prst="rect">
            <a:avLst/>
          </a:prstGeom>
        </p:spPr>
      </p:pic>
      <p:pic>
        <p:nvPicPr>
          <p:cNvPr id="15" name="Grafik 14" descr="Ein Bild, das Text, Elektronik, Computer, Schreibtisch enthält.&#10;&#10;Automatisch generierte Beschreibung">
            <a:extLst>
              <a:ext uri="{FF2B5EF4-FFF2-40B4-BE49-F238E27FC236}">
                <a16:creationId xmlns:a16="http://schemas.microsoft.com/office/drawing/2014/main" id="{195D86D0-50D3-80D7-BF5C-11ECEFCEE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12" y="3886433"/>
            <a:ext cx="3625325" cy="2071614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DA5C36-CB59-0A50-580D-7E772DA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4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F13DA-341D-592B-E4CC-C9FF48C8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8FF2FA-D4DC-CF88-00B6-987D7EC61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Grobplanung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198030-9530-646B-CAC2-56BF3A3A0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einfacher: G01, G03, G04</a:t>
            </a:r>
          </a:p>
          <a:p>
            <a:r>
              <a:rPr lang="de-DE" dirty="0"/>
              <a:t>schwieriger: G02, G05</a:t>
            </a:r>
          </a:p>
          <a:p>
            <a:endParaRPr lang="de-DE" dirty="0"/>
          </a:p>
          <a:p>
            <a:r>
              <a:rPr lang="de-DE" dirty="0"/>
              <a:t>gute Überlegungen (MUSS-Ziele!)</a:t>
            </a:r>
          </a:p>
          <a:p>
            <a:r>
              <a:rPr lang="de-DE" dirty="0"/>
              <a:t>Objektstrukturplan </a:t>
            </a:r>
            <a:r>
              <a:rPr lang="de-DE" dirty="0">
                <a:sym typeface="Wingdings" panose="05000000000000000000" pitchFamily="2" charset="2"/>
              </a:rPr>
              <a:t> alles bedenken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FBDC669-01C3-65EF-0C3D-84D8A1F14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Feinplanung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EC9659C-3587-4B17-C5BF-482FCA0E85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einfacher: F03 – F06 (automatisch)</a:t>
            </a:r>
          </a:p>
          <a:p>
            <a:r>
              <a:rPr lang="de-DE" dirty="0"/>
              <a:t>schwieriger: F01, F02</a:t>
            </a:r>
          </a:p>
          <a:p>
            <a:endParaRPr lang="de-DE" dirty="0"/>
          </a:p>
          <a:p>
            <a:r>
              <a:rPr lang="de-DE" dirty="0"/>
              <a:t>F01: nichts vergessen, sonst Folgen!</a:t>
            </a:r>
          </a:p>
          <a:p>
            <a:r>
              <a:rPr lang="de-DE" dirty="0"/>
              <a:t>F02: insgesamt 35 Arbeitspakete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4B37D-09AB-E501-F16F-9751DA25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1BA27-4EE4-BB64-8BEA-E73440E9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5D1FD-C532-47FF-9A71-0625187ED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Entstehung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38198-6A2A-0442-BB2A-BA39A77B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Zeit bei Movement „verschwendet“ (zu viel investiert)</a:t>
            </a:r>
          </a:p>
          <a:p>
            <a:r>
              <a:rPr lang="de-DE" dirty="0"/>
              <a:t>keine Farbpalette (keine Hauptfarbe und Sekundärfarbe)</a:t>
            </a:r>
          </a:p>
          <a:p>
            <a:r>
              <a:rPr lang="de-DE" dirty="0"/>
              <a:t>keine Vereinheitlichung beim Design</a:t>
            </a:r>
          </a:p>
          <a:p>
            <a:r>
              <a:rPr lang="de-DE" dirty="0"/>
              <a:t>keine Absprache, wer Musik macht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88EA39-66F9-CE2A-234B-CD6BCBAB0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46EAB-9F32-81AE-052E-3FBE091C23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andere Arbeitspakete haben weniger Zeit + Clemens Überstunden</a:t>
            </a:r>
          </a:p>
          <a:p>
            <a:r>
              <a:rPr lang="de-DE" dirty="0"/>
              <a:t>alles schwarz / weiß </a:t>
            </a:r>
            <a:r>
              <a:rPr lang="de-DE" dirty="0" err="1">
                <a:solidFill>
                  <a:srgbClr val="D9D9D9"/>
                </a:solidFill>
              </a:rPr>
              <a:t>dddddddddddddddddddddddddd</a:t>
            </a:r>
            <a:endParaRPr lang="de-DE" dirty="0">
              <a:solidFill>
                <a:srgbClr val="D9D9D9"/>
              </a:solidFill>
            </a:endParaRPr>
          </a:p>
          <a:p>
            <a:r>
              <a:rPr lang="de-DE" dirty="0"/>
              <a:t>mehr Kommunikation</a:t>
            </a:r>
          </a:p>
          <a:p>
            <a:r>
              <a:rPr lang="de-DE" dirty="0"/>
              <a:t>beide erstellen Musik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78A3A8-D2CB-C1CC-9041-2324E5FF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81A9C-32FB-733B-CB50-58781CC35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Produkt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0A22A2-C7D5-4792-6A29-BF1BB2354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Welches Produkt haben wir eigentlich produziert?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AA7F74-E5E5-F5B9-2D1F-78CD4B3C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1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8BE2F-5AF4-8734-7499-9D3E8F28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 des Spiels</a:t>
            </a:r>
            <a:br>
              <a:rPr lang="de-DE" dirty="0"/>
            </a:b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ShadowIsYourFriend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5B699-1BC0-5556-9916-070EDE14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Single-Player-Game</a:t>
            </a:r>
          </a:p>
          <a:p>
            <a:r>
              <a:rPr lang="de-DE" sz="1800" dirty="0"/>
              <a:t>2D Stealth Game (man muss den Lichtern ausweichen)</a:t>
            </a:r>
          </a:p>
          <a:p>
            <a:r>
              <a:rPr lang="de-DE" sz="1800" dirty="0"/>
              <a:t>verschiedene Lichtquellen:</a:t>
            </a:r>
          </a:p>
          <a:p>
            <a:pPr lvl="1"/>
            <a:r>
              <a:rPr lang="de-DE" sz="1600" dirty="0"/>
              <a:t>Laterne</a:t>
            </a:r>
          </a:p>
          <a:p>
            <a:pPr lvl="1"/>
            <a:r>
              <a:rPr lang="de-DE" sz="1600" dirty="0"/>
              <a:t>Wächter mit Taschenlampe</a:t>
            </a:r>
          </a:p>
          <a:p>
            <a:pPr lvl="1"/>
            <a:r>
              <a:rPr lang="de-DE" sz="1600" dirty="0"/>
              <a:t>Überwachungskamera (auch als Lichtkegel dargestellt)</a:t>
            </a:r>
          </a:p>
          <a:p>
            <a:r>
              <a:rPr lang="de-DE" sz="1800" dirty="0"/>
              <a:t>Endlosmodus: horizontal kann man theoretisch endlos weiterspielen</a:t>
            </a:r>
          </a:p>
          <a:p>
            <a:r>
              <a:rPr lang="de-DE" sz="1800" dirty="0"/>
              <a:t>Schwierigkeit steigt mit Entfernung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BC703A-B7F4-A88F-CAB4-38B26450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6711C-A5B4-BDBB-EEF1-F471B62C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Grafikdesign</a:t>
            </a:r>
            <a:br>
              <a:rPr lang="de-DE" dirty="0"/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ShadowIsYourFriend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42CF689C-C014-F810-8CE9-BC6DD9E4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177" y="2255520"/>
            <a:ext cx="2576557" cy="3849624"/>
          </a:xfrm>
        </p:spPr>
        <p:txBody>
          <a:bodyPr/>
          <a:lstStyle/>
          <a:p>
            <a:r>
              <a:rPr lang="de-DE" dirty="0" err="1"/>
              <a:t>Camera</a:t>
            </a:r>
            <a:r>
              <a:rPr lang="de-DE" dirty="0"/>
              <a:t>-Design:</a:t>
            </a:r>
          </a:p>
          <a:p>
            <a:pPr lvl="1"/>
            <a:r>
              <a:rPr lang="de-DE" dirty="0"/>
              <a:t>Holder</a:t>
            </a:r>
          </a:p>
          <a:p>
            <a:pPr lvl="1"/>
            <a:r>
              <a:rPr lang="de-DE" dirty="0" err="1"/>
              <a:t>Camera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Lamp</a:t>
            </a:r>
            <a:r>
              <a:rPr lang="de-DE" dirty="0"/>
              <a:t>-Design: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AttentionLevel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Heart</a:t>
            </a:r>
          </a:p>
          <a:p>
            <a:pPr lvl="1"/>
            <a:r>
              <a:rPr lang="de-DE" dirty="0"/>
              <a:t>Bar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Inhaltsplatzhalter 5">
            <a:extLst>
              <a:ext uri="{FF2B5EF4-FFF2-40B4-BE49-F238E27FC236}">
                <a16:creationId xmlns:a16="http://schemas.microsoft.com/office/drawing/2014/main" id="{E38BF725-76D8-809A-3F38-C7ACDB795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2597017"/>
            <a:ext cx="451214" cy="43754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FBEB59-7957-C0A8-F1E6-6ECDA265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3034899"/>
            <a:ext cx="451215" cy="4375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A1E2CA1-DD08-31A0-0C78-57E6BD3CA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3472440"/>
            <a:ext cx="451215" cy="4375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D9FF17-7831-DDA7-3443-693C89840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4" y="4665591"/>
            <a:ext cx="300810" cy="437542"/>
          </a:xfrm>
          <a:prstGeom prst="rect">
            <a:avLst/>
          </a:prstGeom>
        </p:spPr>
      </p:pic>
      <p:sp>
        <p:nvSpPr>
          <p:cNvPr id="20" name="Inhaltsplatzhalter 13">
            <a:extLst>
              <a:ext uri="{FF2B5EF4-FFF2-40B4-BE49-F238E27FC236}">
                <a16:creationId xmlns:a16="http://schemas.microsoft.com/office/drawing/2014/main" id="{33DC40B9-A142-9855-9CFF-58538E8FEDE0}"/>
              </a:ext>
            </a:extLst>
          </p:cNvPr>
          <p:cNvSpPr txBox="1">
            <a:spLocks/>
          </p:cNvSpPr>
          <p:nvPr/>
        </p:nvSpPr>
        <p:spPr>
          <a:xfrm>
            <a:off x="1229043" y="2255520"/>
            <a:ext cx="1804587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Player-Design:</a:t>
            </a:r>
          </a:p>
          <a:p>
            <a:pPr lvl="1"/>
            <a:r>
              <a:rPr lang="de-DE" b="1" dirty="0" err="1"/>
              <a:t>Idle</a:t>
            </a:r>
            <a:endParaRPr lang="de-DE" b="1" dirty="0"/>
          </a:p>
          <a:p>
            <a:pPr lvl="1"/>
            <a:r>
              <a:rPr lang="de-DE" dirty="0"/>
              <a:t>Jump</a:t>
            </a:r>
          </a:p>
          <a:p>
            <a:pPr lvl="1"/>
            <a:r>
              <a:rPr lang="de-DE" b="1" dirty="0"/>
              <a:t>Crouch</a:t>
            </a:r>
          </a:p>
          <a:p>
            <a:pPr lvl="1"/>
            <a:r>
              <a:rPr lang="de-DE" dirty="0"/>
              <a:t>Run</a:t>
            </a:r>
          </a:p>
          <a:p>
            <a:pPr lvl="1"/>
            <a:r>
              <a:rPr lang="de-DE" b="1" dirty="0"/>
              <a:t>Death</a:t>
            </a:r>
          </a:p>
          <a:p>
            <a:endParaRPr lang="de-DE" b="1" dirty="0"/>
          </a:p>
          <a:p>
            <a:r>
              <a:rPr lang="de-DE" dirty="0" err="1"/>
              <a:t>Guard</a:t>
            </a:r>
            <a:r>
              <a:rPr lang="de-DE" dirty="0"/>
              <a:t>-Design:</a:t>
            </a:r>
          </a:p>
          <a:p>
            <a:pPr lvl="1"/>
            <a:r>
              <a:rPr lang="de-DE" b="1" dirty="0" err="1"/>
              <a:t>Idle</a:t>
            </a:r>
            <a:endParaRPr lang="de-DE" b="1" dirty="0"/>
          </a:p>
          <a:p>
            <a:pPr lvl="1"/>
            <a:r>
              <a:rPr lang="de-DE" dirty="0"/>
              <a:t>Walking</a:t>
            </a:r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3C00B8B-FD07-6A20-244D-6381DB302C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10" y="2820908"/>
            <a:ext cx="507451" cy="26865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3C84730-644F-8182-5CC6-ED585D376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29" y="2620623"/>
            <a:ext cx="230272" cy="26865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CCD20D3-F514-DA14-2360-AEE02663ED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69" y="3928682"/>
            <a:ext cx="452972" cy="5033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6D42122-E6D7-888C-1FA0-D1BC60A71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28" y="4982590"/>
            <a:ext cx="446213" cy="411890"/>
          </a:xfrm>
          <a:prstGeom prst="rect">
            <a:avLst/>
          </a:prstGeom>
        </p:spPr>
      </p:pic>
      <p:sp>
        <p:nvSpPr>
          <p:cNvPr id="31" name="Inhaltsplatzhalter 13">
            <a:extLst>
              <a:ext uri="{FF2B5EF4-FFF2-40B4-BE49-F238E27FC236}">
                <a16:creationId xmlns:a16="http://schemas.microsoft.com/office/drawing/2014/main" id="{F06B61CB-4415-085E-B3FC-AE9D6F7612F0}"/>
              </a:ext>
            </a:extLst>
          </p:cNvPr>
          <p:cNvSpPr txBox="1">
            <a:spLocks/>
          </p:cNvSpPr>
          <p:nvPr/>
        </p:nvSpPr>
        <p:spPr>
          <a:xfrm>
            <a:off x="6135874" y="2255520"/>
            <a:ext cx="2444104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Stage-Design:</a:t>
            </a:r>
          </a:p>
          <a:p>
            <a:pPr lvl="1"/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F09C78DA-5E9A-F381-657E-57062D5671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25" y="2691823"/>
            <a:ext cx="2140040" cy="2496712"/>
          </a:xfrm>
          <a:prstGeom prst="rect">
            <a:avLst/>
          </a:prstGeom>
        </p:spPr>
      </p:pic>
      <p:sp>
        <p:nvSpPr>
          <p:cNvPr id="34" name="Inhaltsplatzhalter 13">
            <a:extLst>
              <a:ext uri="{FF2B5EF4-FFF2-40B4-BE49-F238E27FC236}">
                <a16:creationId xmlns:a16="http://schemas.microsoft.com/office/drawing/2014/main" id="{75193DA7-7DE2-FC16-6002-74BA82E3EF1A}"/>
              </a:ext>
            </a:extLst>
          </p:cNvPr>
          <p:cNvSpPr txBox="1">
            <a:spLocks/>
          </p:cNvSpPr>
          <p:nvPr/>
        </p:nvSpPr>
        <p:spPr>
          <a:xfrm>
            <a:off x="8908897" y="2255520"/>
            <a:ext cx="2216303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Background:</a:t>
            </a:r>
          </a:p>
          <a:p>
            <a:pPr lvl="1"/>
            <a:r>
              <a:rPr lang="de-DE" dirty="0"/>
              <a:t>Game-BG: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Menu-BG:</a:t>
            </a:r>
          </a:p>
          <a:p>
            <a:pPr lvl="1"/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9862FFD7-6567-0EF4-6CE5-CFFDDE3911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234" y="2889275"/>
            <a:ext cx="1877966" cy="1173728"/>
          </a:xfrm>
          <a:prstGeom prst="rect">
            <a:avLst/>
          </a:prstGeom>
        </p:spPr>
      </p:pic>
      <p:pic>
        <p:nvPicPr>
          <p:cNvPr id="38" name="Grafik 37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5A4292-27E9-D48D-5A0F-866F39B3C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252" y="4474221"/>
            <a:ext cx="1877966" cy="117679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9FE91-1999-D848-FC3A-9980EC88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8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9_TF78438558" id="{52906723-C130-4574-979F-893E907F73E5}" vid="{E635294A-DA31-4A29-8208-4BAAB3845E9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{B86BD3B1-988B-4CAF-A531-2EB9AA209116}tf78438558_win32</Template>
  <TotalTime>0</TotalTime>
  <Words>431</Words>
  <Application>Microsoft Office PowerPoint</Application>
  <PresentationFormat>Breitbild</PresentationFormat>
  <Paragraphs>188</Paragraphs>
  <Slides>13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Garamond</vt:lpstr>
      <vt:lpstr>SavonVTI</vt:lpstr>
      <vt:lpstr>Shadow is Your Friend</vt:lpstr>
      <vt:lpstr>Übersicht</vt:lpstr>
      <vt:lpstr>Projekt</vt:lpstr>
      <vt:lpstr>Teamaufteilung</vt:lpstr>
      <vt:lpstr>Planung</vt:lpstr>
      <vt:lpstr>Probleme</vt:lpstr>
      <vt:lpstr>Produkt</vt:lpstr>
      <vt:lpstr>Grundidee des Spiels ShadowIsYourFriend</vt:lpstr>
      <vt:lpstr>Grafikdesign ShadowIsYourFriend</vt:lpstr>
      <vt:lpstr>Programmierung ShadowIsYourFriend</vt:lpstr>
      <vt:lpstr>Musik ShadowIsYourFriend</vt:lpstr>
      <vt:lpstr>PowerPoint-Präsentation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Schneider Felix Christian</dc:creator>
  <cp:lastModifiedBy>Schneider Felix Christian</cp:lastModifiedBy>
  <cp:revision>73</cp:revision>
  <dcterms:created xsi:type="dcterms:W3CDTF">2022-06-10T10:15:31Z</dcterms:created>
  <dcterms:modified xsi:type="dcterms:W3CDTF">2022-06-20T13:53:03Z</dcterms:modified>
</cp:coreProperties>
</file>